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7" r:id="rId6"/>
    <p:sldId id="258" r:id="rId7"/>
    <p:sldId id="259" r:id="rId8"/>
    <p:sldId id="276" r:id="rId9"/>
    <p:sldId id="260" r:id="rId10"/>
    <p:sldId id="275" r:id="rId11"/>
    <p:sldId id="261" r:id="rId12"/>
    <p:sldId id="262" r:id="rId13"/>
    <p:sldId id="263" r:id="rId14"/>
    <p:sldId id="268" r:id="rId15"/>
    <p:sldId id="269" r:id="rId16"/>
    <p:sldId id="270" r:id="rId17"/>
    <p:sldId id="277" r:id="rId18"/>
    <p:sldId id="278" r:id="rId19"/>
    <p:sldId id="279" r:id="rId20"/>
    <p:sldId id="280" r:id="rId21"/>
    <p:sldId id="271" r:id="rId22"/>
    <p:sldId id="272" r:id="rId23"/>
    <p:sldId id="273" r:id="rId24"/>
    <p:sldId id="274" r:id="rId25"/>
    <p:sldId id="281" r:id="rId26"/>
    <p:sldId id="282" r:id="rId27"/>
    <p:sldId id="283" r:id="rId28"/>
    <p:sldId id="286" r:id="rId29"/>
    <p:sldId id="287" r:id="rId30"/>
    <p:sldId id="288" r:id="rId31"/>
    <p:sldId id="289" r:id="rId32"/>
    <p:sldId id="284" r:id="rId33"/>
    <p:sldId id="285" r:id="rId34"/>
    <p:sldId id="290" r:id="rId35"/>
    <p:sldId id="291" r:id="rId36"/>
    <p:sldId id="292" r:id="rId37"/>
    <p:sldId id="293" r:id="rId38"/>
    <p:sldId id="294" r:id="rId39"/>
    <p:sldId id="295" r:id="rId40"/>
    <p:sldId id="298" r:id="rId41"/>
    <p:sldId id="299" r:id="rId42"/>
    <p:sldId id="300" r:id="rId43"/>
    <p:sldId id="302" r:id="rId44"/>
    <p:sldId id="303" r:id="rId45"/>
    <p:sldId id="307" r:id="rId46"/>
    <p:sldId id="308" r:id="rId47"/>
    <p:sldId id="309" r:id="rId48"/>
    <p:sldId id="304" r:id="rId49"/>
    <p:sldId id="305" r:id="rId50"/>
    <p:sldId id="306" r:id="rId51"/>
    <p:sldId id="319" r:id="rId52"/>
    <p:sldId id="321" r:id="rId53"/>
    <p:sldId id="310" r:id="rId54"/>
    <p:sldId id="311" r:id="rId55"/>
    <p:sldId id="312" r:id="rId56"/>
    <p:sldId id="322" r:id="rId57"/>
    <p:sldId id="313" r:id="rId58"/>
    <p:sldId id="314" r:id="rId59"/>
    <p:sldId id="323" r:id="rId60"/>
    <p:sldId id="315" r:id="rId61"/>
    <p:sldId id="316" r:id="rId62"/>
    <p:sldId id="317" r:id="rId63"/>
    <p:sldId id="318" r:id="rId64"/>
    <p:sldId id="32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GYMNOSPERMS</a:t>
            </a:r>
            <a:endParaRPr lang="en-US" dirty="0"/>
          </a:p>
        </p:txBody>
      </p:sp>
      <p:pic>
        <p:nvPicPr>
          <p:cNvPr id="1026" name="Picture 2" descr="PPT - Gymnosperms PowerPoint Presentation, free download - ID:26301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ymnosperms and Angiosperms - ppt video onlin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ymnosperms Characteristics Lecture Notes + PPT | Easy Biology Cl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ymnosperms Characteristics Lecture Notes + PPT | Easy Biology Cl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ymnosperm Notes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ycas circinalis, Illustration - Stock Image - C044/6470 - Science Photo  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8196" name="Picture 4" descr="Cycas circinalis + revoluta | 1300 x 1500 pixels | Botanical drawings,  Botanical illustration, Botanical pri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PINUS</a:t>
            </a:r>
            <a:endParaRPr lang="en-US" dirty="0"/>
          </a:p>
        </p:txBody>
      </p:sp>
      <p:pic>
        <p:nvPicPr>
          <p:cNvPr id="7170" name="Picture 2" descr="Gymnosperm characteris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xternal Morphology – Stem&#10;Erect, tall, cylindrical,&#10;woody and branched&#10;Branching monopodial&#10;and excurrent&#10;Lower branc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xternal Morphology – Leaves&#10; Scale leaves thin, brown and small&#10; Main function is to protect young&#10;buds &amp; conserve wa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xternal Morphology – Root&#10;Plant possesses tap root&#10;Elongated structure with strong lateral branches&#10;Root-hairs scant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natomy – Root&#10; Resembles typical dicotyledonous&#10;root.&#10; Pili ferous epiblema bear unicellular&#10;root hair (seen only in y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ymnosperms Economic Importance | Easy Biology Cl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natomy – Stem&#10; Typically dicotyledonous stem&#10; Cuticularized epidermis encloses the&#10;lignified sclerechymatous&#10;hypoderma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condary growth in stem&#10; Ring of vascular cambium develops&#10; Remains active each year forming&#10;spring wood &amp; autumn woo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atomy – Leaf&#10;Xeromorphic&#10;P. longifolia is trifoliar; so the&#10;needle shows triangular&#10;outline&#10;Outermost epidermal lay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Mesophyll not differentiated further&#10;These cells have peg-like in foldings of cellulose&#10;projecting in their cavities&#10;H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PRODUCTION&#10;Takes place by means of spores –&#10;microspores (male) and megaspores&#10;(female). The plants are therefore&#10;heter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ale cones (Staminate cones)&#10; Borne on the lower branches in the axils of scale leaves.&#10; Appear in the month of Januar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ale cones (Staminate cones)&#10;Each cone has 60-100 spirally arranged&#10;microsporophylls&#10;Two microsporangia are present on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icrospore (Pollen grain)&#10; It is surrounded by a 3-layered wall&#10; Exine heavily cuticularized on one side&#10;of the microsp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emale cone (Ovulate cone)&#10; Borne on the upper branches of the tree, in axils of scale leaves&#10;either singly or in group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emale Con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ymnosper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egasporophyll&#10;The ovuliferous scale is thick, large, woody&#10;&amp; brownish structure&#10;More or less triangular in outline – b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Ovule Structure&#10; Micropyle of the ovule faces the central axis of the cone&#10; The single integument is fused to the nucle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ale Gametophyte&#10; Early development takes place inside the microsporangium&#10; Pollen grains are released at the 4- celle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emale Gametophyte&#10;The inner most functional megaspore&#10;further gives rise to the haploid female&#10;gametophyte tissue where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Young Sporophyte&#10;Embryo development is meroblastic&#10;In early stages the embryonal tier of the pre-&#10;embryo splits apart f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ymnosperm characteristic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ymnosperm characteristic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ymnosperm characteristic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Gymnosperm characteristic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Gymnosperm characteristic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ymnosperms &amp; angiosper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ymnosperm characteristic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ymnosperm characteristic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Gymnosperm characteristic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dirty="0" smtClean="0"/>
              <a:t>Gnetum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p Showing Distribution of Different Species of Gne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A Branch of Gne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33800" cy="6858000"/>
          </a:xfrm>
          <a:prstGeom prst="rect">
            <a:avLst/>
          </a:prstGeom>
          <a:noFill/>
        </p:spPr>
      </p:pic>
      <p:pic>
        <p:nvPicPr>
          <p:cNvPr id="64516" name="Picture 4" descr="Gnetum T.S. Young Ro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Gnetum. T.S. Old R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Gnetum T.S. Young 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15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netum ula. T.S. Old 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netum Upper and Lower T.S. 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hapter 8 Introduction To Plants - Lessons - Blendsp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ne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www.biologydiscussion.com/wp-content/uploads/2017/04/clip_image008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Gnetum: A Powerpoint Presentation on Gymnospe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Gnetum U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4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Gnetum Gnem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Gnetum. Female Cone of G. Ula and G. Gnem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Gnetum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9601200" cy="857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Gnetum L.S. Ov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ifferent Views on the Development of Male Gametophyte in Gne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evelopment of Felae Gametophyte in Gnetum U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PT - Gymnosperms General Characteristics PowerPoint Presentation, free  download - ID:2019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Gnetum U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Gnetum. Entire Seed, L.S Seed and T.S. Se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Germination of Seed in Gnetum Gnem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Life Cycle of Gne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ymnosperm characteris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ites.google.com/a/nv.ccsd.net/crater-lake-national-park-oregon/_/rsrc/1472869772083/gymnosperms/Gymnosperms5.jpg?height=290&amp;width=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2: Gymnosperms and Angiosperms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82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</Words>
  <Application>Microsoft Office PowerPoint</Application>
  <PresentationFormat>On-screen Show (4:3)</PresentationFormat>
  <Paragraphs>4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GYMNOSPERMS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PINUS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Gnetum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THANKS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GYMNOSPERMS</dc:title>
  <dc:creator>admin</dc:creator>
  <cp:lastModifiedBy>Mike</cp:lastModifiedBy>
  <cp:revision>12</cp:revision>
  <dcterms:created xsi:type="dcterms:W3CDTF">2006-08-16T00:00:00Z</dcterms:created>
  <dcterms:modified xsi:type="dcterms:W3CDTF">2021-03-02T16:03:54Z</dcterms:modified>
</cp:coreProperties>
</file>